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6"/>
  </p:handoutMasterIdLst>
  <p:sldIdLst>
    <p:sldId id="2896" r:id="rId4"/>
  </p:sldIdLst>
  <p:sldSz cx="9144000" cy="6858000" type="screen4x3"/>
  <p:notesSz cx="6888480" cy="10020300"/>
  <p:custDataLst>
    <p:tags r:id="rId1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29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10"/>
    <p:restoredTop sz="94598"/>
  </p:normalViewPr>
  <p:slideViewPr>
    <p:cSldViewPr showGuides="1">
      <p:cViewPr varScale="1">
        <p:scale>
          <a:sx n="68" d="100"/>
          <a:sy n="68" d="100"/>
        </p:scale>
        <p:origin x="1494" y="66"/>
      </p:cViewPr>
      <p:guideLst>
        <p:guide orient="horz" pos="2124"/>
        <p:guide pos="29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/>
          <a:lstStyle>
            <a:lvl1pPr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/>
          <a:lstStyle>
            <a:lvl1pPr algn="r"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942AFB4-EC33-479F-AC57-6CF782B9286E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/>
          <a:lstStyle>
            <a:lvl1pPr eaLnBrk="0" hangingPunct="0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/>
          <a:lstStyle>
            <a:lvl1pPr algn="r">
              <a:defRPr sz="13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BABD8D4-7950-4491-B39B-3E7584580CB9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t" anchorCtr="0" compatLnSpc="1"/>
          <a:lstStyle>
            <a:lvl1pPr eaLnBrk="1" hangingPunct="1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D69471-386D-46E3-90D9-101A65D2E107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wrap="square" lIns="96616" tIns="48308" rIns="96616" bIns="48308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/>
          <a:lstStyle>
            <a:lvl1pPr eaLnBrk="1" hangingPunct="1">
              <a:defRPr sz="13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/>
          <a:lstStyle>
            <a:lvl1pPr algn="r" eaLnBrk="1" hangingPunct="1">
              <a:defRPr sz="13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EBF7DE-FB81-471D-BC2D-495FAE2D077A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193675" y="1049338"/>
            <a:ext cx="8699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Risingsun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6113B89-D83E-43F4-8960-6548EF0BAFF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C18ACB-3DBC-4236-8FAA-A937FEAC590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Risingsun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9E2ED0-F1EB-40D9-B58C-B73BF89BB46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FD4FA6-C40A-4C9F-9EB0-AFA34122B8A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385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0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Copy right of </a:t>
            </a: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Risingsun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lighting, All right reserved.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FD4FA6-C40A-4C9F-9EB0-AFA34122B8A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79070" y="692468"/>
            <a:ext cx="8699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图片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40015" y="44450"/>
            <a:ext cx="57023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88350" y="44450"/>
            <a:ext cx="597535" cy="581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/>
          <a:srcRect l="10796" t="20179" r="10736" b="35204"/>
          <a:stretch>
            <a:fillRect/>
          </a:stretch>
        </p:blipFill>
        <p:spPr>
          <a:xfrm>
            <a:off x="144145" y="24130"/>
            <a:ext cx="753110" cy="6426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F063F16-5C03-46B1-BAF2-19F1A3BDDE50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E79698-D386-4146-B6C0-937E9BC9926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脚占位符 2"/>
          <p:cNvSpPr txBox="1">
            <a:spLocks noGrp="1"/>
          </p:cNvSpPr>
          <p:nvPr>
            <p:ph type="ftr" sz="quarter" idx="3"/>
          </p:nvPr>
        </p:nvSpPr>
        <p:spPr>
          <a:xfrm>
            <a:off x="323850" y="6356350"/>
            <a:ext cx="3427095" cy="365125"/>
          </a:xfrm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eaLnBrk="1" hangingPunct="1"/>
            <a:r>
              <a:rPr lang="en-US" altLang="zh-CN" sz="1000" dirty="0">
                <a:solidFill>
                  <a:srgbClr val="898989"/>
                </a:solidFill>
              </a:rPr>
              <a:t>Copy right of RisingSun Technology Co., Ltd., All right reserved.</a:t>
            </a:r>
            <a:endParaRPr lang="zh-CN" altLang="en-US" sz="1000" dirty="0">
              <a:solidFill>
                <a:srgbClr val="898989"/>
              </a:solidFill>
            </a:endParaRPr>
          </a:p>
        </p:txBody>
      </p:sp>
      <p:sp>
        <p:nvSpPr>
          <p:cNvPr id="13314" name="灯片编号占位符 1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16145" y="1124585"/>
            <a:ext cx="264922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 b="1">
                <a:solidFill>
                  <a:srgbClr val="000000"/>
                </a:solidFill>
                <a:latin typeface="Roboto-Black"/>
                <a:ea typeface="Roboto-Black"/>
              </a:rPr>
              <a:t>SPECIFICATIONS</a:t>
            </a:r>
            <a:endParaRPr lang="en-US" altLang="zh-CN" sz="1600" b="1">
              <a:solidFill>
                <a:srgbClr val="000000"/>
              </a:solidFill>
              <a:latin typeface="Roboto-Black"/>
              <a:ea typeface="Roboto-Black"/>
            </a:endParaRPr>
          </a:p>
        </p:txBody>
      </p:sp>
      <p:graphicFrame>
        <p:nvGraphicFramePr>
          <p:cNvPr id="8" name="table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43755" y="1557020"/>
          <a:ext cx="3658870" cy="2889885"/>
        </p:xfrm>
        <a:graphic>
          <a:graphicData uri="http://schemas.openxmlformats.org/drawingml/2006/table">
            <a:tbl>
              <a:tblPr/>
              <a:tblGrid>
                <a:gridCol w="1695450"/>
                <a:gridCol w="1963420"/>
              </a:tblGrid>
              <a:tr h="3244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Model 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9969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MRCPD066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1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lang="en-US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Size</a:t>
                      </a:r>
                      <a:endParaRPr lang="en-US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985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34 " L x 5-1/8" W x 8-7/8" H</a:t>
                      </a:r>
                      <a:endParaRPr lang="en-US" altLang="zh-CN" sz="1000" b="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42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Recommended base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3505" algn="l" rtl="0" eaLnBrk="0">
                        <a:lnSpc>
                          <a:spcPct val="88000"/>
                        </a:lnSpc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E26,Bulb not Included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42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Number of Bulbs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03505" algn="l" rtl="0" eaLnBrk="0">
                        <a:lnSpc>
                          <a:spcPct val="88000"/>
                        </a:lnSpc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4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191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Primary Material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191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lang="en-US"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Steel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+ </a:t>
                      </a:r>
                      <a:r>
                        <a:rPr lang="en-US"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Glass</a:t>
                      </a:r>
                      <a:endParaRPr lang="en-US"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191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Finish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191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lang="en-US"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Brushed Nickel</a:t>
                      </a:r>
                      <a:endParaRPr lang="en-US" sz="1000" b="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572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1000" b="0" dirty="0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Shade Material</a:t>
                      </a:r>
                      <a:endParaRPr lang="en-US" altLang="zh-CN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1915" algn="l" rtl="0" eaLnBrk="0">
                        <a:lnSpc>
                          <a:spcPct val="71000"/>
                        </a:lnSpc>
                        <a:spcBef>
                          <a:spcPts val="5"/>
                        </a:spcBef>
                      </a:pPr>
                      <a:r>
                        <a:rPr lang="en-US"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Clear Glass</a:t>
                      </a:r>
                      <a:endParaRPr lang="en-US"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873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Location Rating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9271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b="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Damp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191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000" b="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Certiﬁcations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b="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6995" algn="l" rtl="0" eaLnBrk="0">
                        <a:lnSpc>
                          <a:spcPct val="70000"/>
                        </a:lnSpc>
                        <a:spcBef>
                          <a:spcPts val="5"/>
                        </a:spcBef>
                      </a:pPr>
                      <a:r>
                        <a:rPr sz="1000" b="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cETLus</a:t>
                      </a:r>
                      <a:endParaRPr sz="1000" b="0" dirty="0"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BE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79705" y="692785"/>
            <a:ext cx="264922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 b="1">
                <a:solidFill>
                  <a:srgbClr val="000000"/>
                </a:solidFill>
                <a:latin typeface="Roboto-Black"/>
                <a:ea typeface="Roboto-Black"/>
              </a:rPr>
              <a:t>Bulb Lamp</a:t>
            </a:r>
            <a:endParaRPr lang="en-US" altLang="zh-CN" sz="1600" b="1">
              <a:solidFill>
                <a:srgbClr val="000000"/>
              </a:solidFill>
              <a:latin typeface="Roboto-Black"/>
              <a:ea typeface="Roboto-Black"/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rcRect t="4344" b="8860"/>
          <a:stretch>
            <a:fillRect/>
          </a:stretch>
        </p:blipFill>
        <p:spPr>
          <a:xfrm>
            <a:off x="539750" y="1124585"/>
            <a:ext cx="3210560" cy="2658745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3"/>
          <a:srcRect l="6015" t="6377" r="5731" b="14229"/>
          <a:stretch>
            <a:fillRect/>
          </a:stretch>
        </p:blipFill>
        <p:spPr>
          <a:xfrm>
            <a:off x="539750" y="3848735"/>
            <a:ext cx="3211195" cy="20916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288*251"/>
  <p:tag name="TABLE_ENDDRAG_RECT" val="382*162*288*251"/>
</p:tagLst>
</file>

<file path=ppt/tags/tag2.xml><?xml version="1.0" encoding="utf-8"?>
<p:tagLst xmlns:p="http://schemas.openxmlformats.org/presentationml/2006/main">
  <p:tag name="COMMONDATA" val="eyJoZGlkIjoiZjA4MzBjMTQyMGRkNDZhNWZjYTM0N2FhZmRhYjg3OTgifQ=="/>
  <p:tag name="KSO_WPP_MARK_KEY" val="fa568b5c-e13d-4e7f-9ec2-7708cf779a2a"/>
</p:tagLst>
</file>

<file path=ppt/theme/theme1.xml><?xml version="1.0" encoding="utf-8"?>
<a:theme xmlns:a="http://schemas.openxmlformats.org/drawingml/2006/main" name="12_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318</Words>
  <Application>WPS 演示</Application>
  <PresentationFormat/>
  <Paragraphs>44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Calibri Light</vt:lpstr>
      <vt:lpstr>Roboto-Black</vt:lpstr>
      <vt:lpstr>Segoe Print</vt:lpstr>
      <vt:lpstr>Arial</vt:lpstr>
      <vt:lpstr>Times New Roman</vt:lpstr>
      <vt:lpstr>微软雅黑</vt:lpstr>
      <vt:lpstr>Arial Unicode MS</vt:lpstr>
      <vt:lpstr>12_Office 主题​​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Bryan</dc:creator>
  <cp:lastModifiedBy>John</cp:lastModifiedBy>
  <cp:revision>1038</cp:revision>
  <cp:lastPrinted>2012-05-23T01:39:00Z</cp:lastPrinted>
  <dcterms:created xsi:type="dcterms:W3CDTF">2011-05-16T13:02:00Z</dcterms:created>
  <dcterms:modified xsi:type="dcterms:W3CDTF">2026-03-19T09:30:20Z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5EBE637DEAAD437A9E49BB3728211C32_13</vt:lpwstr>
  </property>
  <property fmtid="{D5CDD505-2E9C-101B-9397-08002B2CF9AE}" pid="3" name="KSOProductBuildVer">
    <vt:lpwstr>2052-12.1.0.25225</vt:lpwstr>
  </property>
</Properties>
</file>