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</p:sldMasterIdLst>
  <p:notesMasterIdLst>
    <p:notesMasterId r:id="rId5"/>
  </p:notesMasterIdLst>
  <p:handoutMasterIdLst>
    <p:handoutMasterId r:id="rId6"/>
  </p:handoutMasterIdLst>
  <p:sldIdLst>
    <p:sldId id="2805" r:id="rId4"/>
  </p:sldIdLst>
  <p:sldSz cx="9144000" cy="6858000" type="screen4x3"/>
  <p:notesSz cx="6888480" cy="10020300"/>
  <p:custDataLst>
    <p:tags r:id="rId10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4" userDrawn="1">
          <p15:clr>
            <a:srgbClr val="A4A3A4"/>
          </p15:clr>
        </p15:guide>
        <p15:guide id="2" pos="29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00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410"/>
    <p:restoredTop sz="94598"/>
  </p:normalViewPr>
  <p:slideViewPr>
    <p:cSldViewPr showGuides="1">
      <p:cViewPr varScale="1">
        <p:scale>
          <a:sx n="68" d="100"/>
          <a:sy n="68" d="100"/>
        </p:scale>
        <p:origin x="1494" y="66"/>
      </p:cViewPr>
      <p:guideLst>
        <p:guide orient="horz" pos="2124"/>
        <p:guide pos="292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0" Type="http://schemas.openxmlformats.org/officeDocument/2006/relationships/tags" Target="tags/tag2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16" tIns="48308" rIns="96616" bIns="48308" numCol="1" anchor="t" anchorCtr="0" compatLnSpc="1"/>
          <a:lstStyle>
            <a:lvl1pPr eaLnBrk="0" hangingPunct="0">
              <a:defRPr sz="13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2075" y="0"/>
            <a:ext cx="2984500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16" tIns="48308" rIns="96616" bIns="48308" numCol="1" anchor="t" anchorCtr="0" compatLnSpc="1"/>
          <a:lstStyle>
            <a:lvl1pPr algn="r" eaLnBrk="0" hangingPunct="0">
              <a:defRPr sz="13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942AFB4-EC33-479F-AC57-6CF782B9286E}" type="datetime1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7063"/>
            <a:ext cx="2984500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16" tIns="48308" rIns="96616" bIns="48308" numCol="1" anchor="b" anchorCtr="0" compatLnSpc="1"/>
          <a:lstStyle>
            <a:lvl1pPr eaLnBrk="0" hangingPunct="0">
              <a:defRPr sz="13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2075" y="9517063"/>
            <a:ext cx="2984500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16" tIns="48308" rIns="96616" bIns="48308" numCol="1" anchor="b" anchorCtr="0" compatLnSpc="1"/>
          <a:lstStyle>
            <a:lvl1pPr algn="r">
              <a:defRPr sz="13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D8D4-7950-4491-B39B-3E7584580CB9}" type="slidenum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t" anchorCtr="0" compatLnSpc="1"/>
          <a:lstStyle>
            <a:lvl1pPr eaLnBrk="1" hangingPunct="1">
              <a:defRPr sz="13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FD69471-386D-46E3-90D9-101A65D2E107}" type="datetime1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wrap="square" lIns="96616" tIns="48308" rIns="96616" bIns="48308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/>
          <a:lstStyle>
            <a:lvl1pPr eaLnBrk="1" hangingPunct="1">
              <a:defRPr sz="13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/>
          <a:lstStyle>
            <a:lvl1pPr algn="r" eaLnBrk="1" hangingPunct="1">
              <a:defRPr sz="13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CEBF7DE-FB81-471D-BC2D-495FAE2D077A}" type="slidenum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193675" y="1049338"/>
            <a:ext cx="8699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页脚占位符 4"/>
          <p:cNvSpPr>
            <a:spLocks noGrp="1"/>
          </p:cNvSpPr>
          <p:nvPr>
            <p:ph type="ftr" sz="quarter" idx="3"/>
          </p:nvPr>
        </p:nvSpPr>
        <p:spPr>
          <a:xfrm>
            <a:off x="32385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Copy right of Risingsun lighting, All right reserved.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6113B89-D83E-43F4-8960-6548EF0BAFFD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DC18ACB-3DBC-4236-8FAA-A937FEAC590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3"/>
          </p:nvPr>
        </p:nvSpPr>
        <p:spPr>
          <a:xfrm>
            <a:off x="32385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Copy right of </a:t>
            </a:r>
            <a:r>
              <a:rPr kumimoji="0" lang="en-US" altLang="zh-CN" sz="1000" b="0" i="0" u="none" strike="noStrike" kern="1200" cap="none" spc="0" normalizeH="0" baseline="0" noProof="0" err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Risingsun</a:t>
            </a: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lighting, All right reserved.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页脚占位符 2"/>
          <p:cNvSpPr>
            <a:spLocks noGrp="1"/>
          </p:cNvSpPr>
          <p:nvPr>
            <p:ph type="ftr" sz="quarter" idx="3"/>
          </p:nvPr>
        </p:nvSpPr>
        <p:spPr>
          <a:xfrm>
            <a:off x="32385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Copy right of Risingsun lighting, All right reserved.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9E2ED0-F1EB-40D9-B58C-B73BF89BB46B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Copy right of </a:t>
            </a:r>
            <a:r>
              <a:rPr kumimoji="0" lang="en-US" altLang="zh-CN" sz="1000" b="0" i="0" u="none" strike="noStrike" kern="1200" cap="none" spc="0" normalizeH="0" baseline="0" noProof="0" err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Risingsun</a:t>
            </a: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lighting, All right reserved.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FD4FA6-C40A-4C9F-9EB0-AFA34122B8A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3.png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4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页脚占位符 4"/>
          <p:cNvSpPr>
            <a:spLocks noGrp="1"/>
          </p:cNvSpPr>
          <p:nvPr>
            <p:ph type="ftr" sz="quarter" idx="3"/>
          </p:nvPr>
        </p:nvSpPr>
        <p:spPr>
          <a:xfrm>
            <a:off x="32385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0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Copy right of </a:t>
            </a:r>
            <a:r>
              <a:rPr kumimoji="0" lang="en-US" altLang="zh-CN" sz="1000" b="0" i="0" u="none" strike="noStrike" kern="1200" cap="none" spc="0" normalizeH="0" baseline="0" noProof="0" err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Risingsun</a:t>
            </a: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lighting, All right reserved.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FD4FA6-C40A-4C9F-9EB0-AFA34122B8A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179070" y="692468"/>
            <a:ext cx="8699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1" name="图片 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40015" y="44450"/>
            <a:ext cx="57023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图片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388350" y="44450"/>
            <a:ext cx="597535" cy="581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7"/>
          <a:srcRect l="10796" t="20179" r="10736" b="35204"/>
          <a:stretch>
            <a:fillRect/>
          </a:stretch>
        </p:blipFill>
        <p:spPr>
          <a:xfrm>
            <a:off x="144145" y="24130"/>
            <a:ext cx="753110" cy="6426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灯片编号占位符 1"/>
          <p:cNvSpPr txBox="1">
            <a:spLocks noGrp="1"/>
          </p:cNvSpPr>
          <p:nvPr>
            <p:ph type="sldNum" sz="quarter" idx="4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32045" y="1124585"/>
            <a:ext cx="2649220" cy="33718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600" b="1">
                <a:solidFill>
                  <a:srgbClr val="000000"/>
                </a:solidFill>
                <a:latin typeface="Roboto-Black"/>
                <a:ea typeface="Roboto-Black"/>
              </a:rPr>
              <a:t>SPECIFICATIONS</a:t>
            </a:r>
            <a:endParaRPr lang="en-US" altLang="zh-CN" sz="1600" b="1">
              <a:solidFill>
                <a:srgbClr val="000000"/>
              </a:solidFill>
              <a:latin typeface="Roboto-Black"/>
              <a:ea typeface="Roboto-Black"/>
            </a:endParaRPr>
          </a:p>
        </p:txBody>
      </p:sp>
      <p:graphicFrame>
        <p:nvGraphicFramePr>
          <p:cNvPr id="8" name="table 8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716145" y="1557020"/>
          <a:ext cx="3658870" cy="4791710"/>
        </p:xfrm>
        <a:graphic>
          <a:graphicData uri="http://schemas.openxmlformats.org/drawingml/2006/table">
            <a:tbl>
              <a:tblPr/>
              <a:tblGrid>
                <a:gridCol w="1695450"/>
                <a:gridCol w="1963420"/>
              </a:tblGrid>
              <a:tr h="3244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3810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1000" b="0" dirty="0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Model </a:t>
                      </a:r>
                      <a:endParaRPr lang="en-US" altLang="zh-CN"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99695" algn="l" rtl="0" eaLnBrk="0">
                        <a:lnSpc>
                          <a:spcPct val="71000"/>
                        </a:lnSpc>
                        <a:spcBef>
                          <a:spcPts val="5"/>
                        </a:spcBef>
                      </a:pPr>
                      <a:r>
                        <a:rPr lang="en-US" altLang="zh-CN" sz="1000" b="0" dirty="0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MRLCL042055CD10MW</a:t>
                      </a:r>
                      <a:endParaRPr lang="en-US" altLang="zh-CN"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7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3810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lang="en-US" sz="1000" b="0" dirty="0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Size</a:t>
                      </a:r>
                      <a:endParaRPr lang="en-US"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10985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lang="en-US" sz="10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D:5-1/2”*H:5/8”</a:t>
                      </a:r>
                      <a:endParaRPr lang="en-US" sz="1000" b="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135">
                <a:tc>
                  <a:txBody>
                    <a:bodyPr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3810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0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Power Input</a:t>
                      </a:r>
                      <a:endParaRPr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99695" algn="l" rtl="0" eaLnBrk="0">
                        <a:lnSpc>
                          <a:spcPct val="71000"/>
                        </a:lnSpc>
                        <a:spcBef>
                          <a:spcPts val="5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AC 120V 60HZ</a:t>
                      </a:r>
                      <a:endParaRPr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1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3429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lang="en-US" altLang="zh-CN" sz="1000" b="0" dirty="0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Wattage (w)</a:t>
                      </a:r>
                      <a:endParaRPr lang="en-US" altLang="zh-CN"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103505" algn="l" rtl="0" eaLnBrk="0">
                        <a:lnSpc>
                          <a:spcPct val="88000"/>
                        </a:lnSpc>
                      </a:pPr>
                      <a:r>
                        <a:rPr lang="en-US" sz="10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10W</a:t>
                      </a:r>
                      <a:endParaRPr lang="en-US"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7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34290" algn="l" rtl="0" eaLnBrk="0">
                        <a:lnSpc>
                          <a:spcPct val="72000"/>
                        </a:lnSpc>
                        <a:spcBef>
                          <a:spcPts val="5"/>
                        </a:spcBef>
                      </a:pPr>
                      <a:r>
                        <a:rPr sz="1000" b="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CRI</a:t>
                      </a:r>
                      <a:endParaRPr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103505" algn="l" rtl="0" eaLnBrk="0">
                        <a:lnSpc>
                          <a:spcPct val="71000"/>
                        </a:lnSpc>
                        <a:spcBef>
                          <a:spcPts val="5"/>
                        </a:spcBef>
                      </a:pPr>
                      <a:r>
                        <a:rPr sz="10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&gt;80</a:t>
                      </a:r>
                      <a:endParaRPr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770">
                <a:tc>
                  <a:txBody>
                    <a:bodyPr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3810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en-US" altLang="zh-CN" sz="1000" b="0" dirty="0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  <a:sym typeface="+mn-ea"/>
                        </a:rPr>
                        <a:t>Lumen (lm)</a:t>
                      </a:r>
                      <a:endParaRPr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10985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lang="en-US" sz="1000" b="0" dirty="0"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600lm</a:t>
                      </a:r>
                      <a:endParaRPr lang="en-US"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770">
                <a:tc>
                  <a:txBody>
                    <a:bodyPr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3429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0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Color</a:t>
                      </a:r>
                      <a:r>
                        <a:rPr sz="1000" b="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Temperature</a:t>
                      </a:r>
                      <a:r>
                        <a:rPr sz="10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(K)</a:t>
                      </a:r>
                      <a:endParaRPr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103505" algn="l" rtl="0" eaLnBrk="0">
                        <a:lnSpc>
                          <a:spcPct val="88000"/>
                        </a:lnSpc>
                      </a:pPr>
                      <a:r>
                        <a:rPr sz="10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2700/3000/3500/4000</a:t>
                      </a:r>
                      <a:r>
                        <a:rPr sz="10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/5000</a:t>
                      </a:r>
                      <a:endParaRPr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7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3873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0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Location Rating</a:t>
                      </a:r>
                      <a:endParaRPr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9271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0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Damp</a:t>
                      </a:r>
                      <a:endParaRPr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1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4191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1000" b="0" dirty="0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Finish</a:t>
                      </a:r>
                      <a:endParaRPr lang="en-US" altLang="zh-CN"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8699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lang="en-US" sz="10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White</a:t>
                      </a:r>
                      <a:endParaRPr lang="en-US"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7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4572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Primary Materia</a:t>
                      </a:r>
                      <a:r>
                        <a:rPr sz="10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l</a:t>
                      </a:r>
                      <a:endParaRPr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81915" algn="l" rtl="0" eaLnBrk="0">
                        <a:lnSpc>
                          <a:spcPct val="71000"/>
                        </a:lnSpc>
                        <a:spcBef>
                          <a:spcPts val="5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ABS</a:t>
                      </a:r>
                      <a:r>
                        <a:rPr sz="10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+ PS</a:t>
                      </a:r>
                      <a:endParaRPr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1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4191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0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Certiﬁcations</a:t>
                      </a:r>
                      <a:endParaRPr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86995" algn="l" rtl="0" eaLnBrk="0">
                        <a:lnSpc>
                          <a:spcPct val="70000"/>
                        </a:lnSpc>
                        <a:spcBef>
                          <a:spcPts val="5"/>
                        </a:spcBef>
                      </a:pPr>
                      <a:r>
                        <a:rPr sz="10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cETLus</a:t>
                      </a:r>
                      <a:endParaRPr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179705" y="692785"/>
            <a:ext cx="2649220" cy="33718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600" b="1">
                <a:solidFill>
                  <a:srgbClr val="000000"/>
                </a:solidFill>
                <a:latin typeface="Roboto-Black"/>
                <a:ea typeface="Roboto-Black"/>
              </a:rPr>
              <a:t>Integrated LED</a:t>
            </a:r>
            <a:endParaRPr lang="en-US" altLang="zh-CN" sz="1600" b="1">
              <a:solidFill>
                <a:srgbClr val="000000"/>
              </a:solidFill>
              <a:latin typeface="Roboto-Black"/>
              <a:ea typeface="Roboto-Black"/>
            </a:endParaRPr>
          </a:p>
        </p:txBody>
      </p:sp>
      <p:sp>
        <p:nvSpPr>
          <p:cNvPr id="11" name="页脚占位符 2"/>
          <p:cNvSpPr txBox="1">
            <a:spLocks noGrp="1"/>
          </p:cNvSpPr>
          <p:nvPr/>
        </p:nvSpPr>
        <p:spPr>
          <a:xfrm>
            <a:off x="251460" y="6309360"/>
            <a:ext cx="3427095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eaLnBrk="1" hangingPunct="1"/>
            <a:r>
              <a:rPr lang="en-US" altLang="zh-CN" sz="1000" dirty="0">
                <a:solidFill>
                  <a:srgbClr val="898989"/>
                </a:solidFill>
              </a:rPr>
              <a:t>Copy right of RisingSun Technology Co., Ltd., All right reserved.</a:t>
            </a:r>
            <a:endParaRPr lang="zh-CN" altLang="en-US" sz="1000" dirty="0">
              <a:solidFill>
                <a:srgbClr val="898989"/>
              </a:solidFill>
            </a:endParaRPr>
          </a:p>
        </p:txBody>
      </p:sp>
      <p:pic>
        <p:nvPicPr>
          <p:cNvPr id="17" name="图片 16" descr="ASD-MPR-5D10CC-WH-4"/>
          <p:cNvPicPr>
            <a:picLocks noChangeAspect="1"/>
          </p:cNvPicPr>
          <p:nvPr/>
        </p:nvPicPr>
        <p:blipFill>
          <a:blip r:embed="rId2"/>
          <a:srcRect l="7340" t="8045" r="4472" b="10876"/>
          <a:stretch>
            <a:fillRect/>
          </a:stretch>
        </p:blipFill>
        <p:spPr>
          <a:xfrm>
            <a:off x="611505" y="1268730"/>
            <a:ext cx="3121025" cy="1560195"/>
          </a:xfrm>
          <a:prstGeom prst="rect">
            <a:avLst/>
          </a:prstGeom>
        </p:spPr>
      </p:pic>
      <p:pic>
        <p:nvPicPr>
          <p:cNvPr id="19" name="图片 18" descr="ASD-MPR-5D10CC-WH-1"/>
          <p:cNvPicPr>
            <a:picLocks noChangeAspect="1"/>
          </p:cNvPicPr>
          <p:nvPr/>
        </p:nvPicPr>
        <p:blipFill>
          <a:blip r:embed="rId3"/>
          <a:srcRect l="7445" t="2685" r="5649" b="5702"/>
          <a:stretch>
            <a:fillRect/>
          </a:stretch>
        </p:blipFill>
        <p:spPr>
          <a:xfrm>
            <a:off x="827405" y="2997200"/>
            <a:ext cx="2844800" cy="276415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288*251"/>
  <p:tag name="TABLE_ENDDRAG_RECT" val="382*162*288*251"/>
</p:tagLst>
</file>

<file path=ppt/tags/tag2.xml><?xml version="1.0" encoding="utf-8"?>
<p:tagLst xmlns:p="http://schemas.openxmlformats.org/presentationml/2006/main">
  <p:tag name="COMMONDATA" val="eyJoZGlkIjoiZjA4MzBjMTQyMGRkNDZhNWZjYTM0N2FhZmRhYjg3OTgifQ=="/>
  <p:tag name="KSO_WPP_MARK_KEY" val="fa568b5c-e13d-4e7f-9ec2-7708cf779a2a"/>
</p:tagLst>
</file>

<file path=ppt/theme/theme1.xml><?xml version="1.0" encoding="utf-8"?>
<a:theme xmlns:a="http://schemas.openxmlformats.org/drawingml/2006/main" name="12_Office 主题​​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334</Words>
  <Application>WPS 演示</Application>
  <PresentationFormat/>
  <Paragraphs>52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Calibri Light</vt:lpstr>
      <vt:lpstr>Roboto-Black</vt:lpstr>
      <vt:lpstr>Segoe Print</vt:lpstr>
      <vt:lpstr>Arial</vt:lpstr>
      <vt:lpstr>Times New Roman</vt:lpstr>
      <vt:lpstr>微软雅黑</vt:lpstr>
      <vt:lpstr>Arial Unicode MS</vt:lpstr>
      <vt:lpstr>12_Office 主题​​</vt:lpstr>
      <vt:lpstr>自定义设计方案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Bryan</dc:creator>
  <cp:lastModifiedBy>John</cp:lastModifiedBy>
  <cp:revision>1037</cp:revision>
  <cp:lastPrinted>2012-05-23T01:39:00Z</cp:lastPrinted>
  <dcterms:created xsi:type="dcterms:W3CDTF">2011-05-16T13:02:00Z</dcterms:created>
  <dcterms:modified xsi:type="dcterms:W3CDTF">2026-03-19T09:17:05Z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4380CD1DA7CA4E86870CBD51C121FA09_13</vt:lpwstr>
  </property>
  <property fmtid="{D5CDD505-2E9C-101B-9397-08002B2CF9AE}" pid="3" name="KSOProductBuildVer">
    <vt:lpwstr>2052-12.1.0.25225</vt:lpwstr>
  </property>
</Properties>
</file>